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71" r:id="rId10"/>
    <p:sldId id="270" r:id="rId11"/>
    <p:sldId id="268" r:id="rId12"/>
    <p:sldId id="265" r:id="rId13"/>
    <p:sldId id="269" r:id="rId14"/>
    <p:sldId id="264" r:id="rId15"/>
    <p:sldId id="26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6"/>
    <p:restoredTop sz="94583"/>
  </p:normalViewPr>
  <p:slideViewPr>
    <p:cSldViewPr snapToGrid="0">
      <p:cViewPr varScale="1">
        <p:scale>
          <a:sx n="139" d="100"/>
          <a:sy n="139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9D58E-6949-D548-8157-3E1454CD98CA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TimeSteps</a:t>
            </a:r>
            <a:r>
              <a:rPr lang="en-US" sz="2200" dirty="0"/>
              <a:t> in one minute, scene with objects 10*10,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1735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Comparing with my real kettle</a:t>
            </a:r>
            <a:br>
              <a:rPr lang="en-US" sz="2200"/>
            </a:br>
            <a:r>
              <a:rPr lang="en-US" sz="2200"/>
              <a:t>Heating water from 30°C to 90°C</a:t>
            </a:r>
            <a:endParaRPr lang="en-US" sz="2200" dirty="0"/>
          </a:p>
        </p:txBody>
      </p:sp>
      <p:pic>
        <p:nvPicPr>
          <p:cNvPr id="6" name="KettleThesis">
            <a:hlinkClick r:id="" action="ppaction://media"/>
            <a:extLst>
              <a:ext uri="{FF2B5EF4-FFF2-40B4-BE49-F238E27FC236}">
                <a16:creationId xmlns:a16="http://schemas.microsoft.com/office/drawing/2014/main" id="{019A5E5E-53D4-F1F6-7635-C1A3C2B7D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694" y="331590"/>
            <a:ext cx="5887588" cy="5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235151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UI performance impovements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6C386-A27C-4DCA-B198-528D946A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BBCB-732C-D0E5-1748-9C789021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DDD2-D9DF-B464-C302-2AED91B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MacOS (Main Platform)</a:t>
            </a:r>
          </a:p>
          <a:p>
            <a:r>
              <a:rPr lang="en-US" sz="2200"/>
              <a:t>Windows</a:t>
            </a:r>
          </a:p>
          <a:p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C02F0-6BE8-F7C3-7869-57659EF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5169"/>
            <a:ext cx="4014216" cy="225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FC73-DB6F-97E1-0442-E7EC7923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39" y="4079193"/>
            <a:ext cx="386892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Threads: </a:t>
            </a:r>
            <a:r>
              <a:rPr lang="en-US" sz="190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Managers: </a:t>
            </a:r>
            <a:r>
              <a:rPr lang="en-US" sz="190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EngineObject: </a:t>
            </a:r>
            <a:r>
              <a:rPr lang="en-US" sz="1900"/>
              <a:t>EngineObject changes its temperature after all energy changes are calculated.</a:t>
            </a:r>
            <a:endParaRPr lang="en-US" sz="1900" b="1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436</Words>
  <Application>Microsoft Macintosh PowerPoint</Application>
  <PresentationFormat>Widescreen</PresentationFormat>
  <Paragraphs>65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Cross Platform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52</cp:revision>
  <dcterms:created xsi:type="dcterms:W3CDTF">2025-02-18T20:46:22Z</dcterms:created>
  <dcterms:modified xsi:type="dcterms:W3CDTF">2025-02-24T20:32:41Z</dcterms:modified>
</cp:coreProperties>
</file>